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7" r:id="rId2"/>
    <p:sldId id="258" r:id="rId3"/>
    <p:sldId id="263" r:id="rId4"/>
    <p:sldId id="264" r:id="rId5"/>
    <p:sldId id="265" r:id="rId6"/>
    <p:sldId id="260" r:id="rId7"/>
    <p:sldId id="266" r:id="rId8"/>
    <p:sldId id="26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CC00"/>
    <a:srgbClr val="000066"/>
    <a:srgbClr val="FF0000"/>
    <a:srgbClr val="00FFFF"/>
    <a:srgbClr val="66FF66"/>
    <a:srgbClr val="00FF00"/>
    <a:srgbClr val="99FFCC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6" d="100"/>
          <a:sy n="36" d="100"/>
        </p:scale>
        <p:origin x="-14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11" Type="http://schemas.openxmlformats.org/officeDocument/2006/relationships/image" Target="../media/image23.wmf"/><Relationship Id="rId5" Type="http://schemas.openxmlformats.org/officeDocument/2006/relationships/image" Target="../media/image1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4DFABD3-0C7E-4F1E-9F87-7D2C2C6B9E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78DB381-2809-4824-8764-C7F5FF41FA5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2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2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3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4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5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3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4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5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6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7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8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9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0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02ADF-9395-412A-AFDE-55F024BCC4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  <p:sndAc>
      <p:stSnd>
        <p:snd r:embed="rId1" name="chimes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92CA2-9498-4585-854C-F7C67EE300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  <p:sndAc>
      <p:stSnd>
        <p:snd r:embed="rId1" name="chimes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F8851-9ABD-4A93-AA04-F02878C146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  <p:sndAc>
      <p:stSnd>
        <p:snd r:embed="rId1" name="chimes.wav" builtIn="1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B4672-DAB0-4984-98F1-A9BEAD01DD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  <p:sndAc>
      <p:stSnd>
        <p:snd r:embed="rId1" name="chimes.wav" builtIn="1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0350A-CF77-4D5A-96D4-4A331240D5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  <p:sndAc>
      <p:stSnd>
        <p:snd r:embed="rId1" name="chimes.wav" builtIn="1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B9299-1B33-4307-B950-CDDED34945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  <p:sndAc>
      <p:stSnd>
        <p:snd r:embed="rId1" name="chimes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55E00-77E1-4E6A-B359-C503AB277E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  <p:sndAc>
      <p:stSnd>
        <p:snd r:embed="rId1" name="chimes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B8874-6135-43E5-AD39-72D87C2B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  <p:sndAc>
      <p:stSnd>
        <p:snd r:embed="rId1" name="chimes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8BCD2-B283-4BA9-8D0E-D98F527AF6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  <p:sndAc>
      <p:stSnd>
        <p:snd r:embed="rId1" name="chimes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4957B-E4A8-4860-875E-1C3268F51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  <p:sndAc>
      <p:stSnd>
        <p:snd r:embed="rId1" name="chimes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C752B-F1CB-4881-ABF5-DDB6303954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  <p:sndAc>
      <p:stSnd>
        <p:snd r:embed="rId1" name="chimes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1DFD9-3144-4735-AB8B-2F9948959F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  <p:sndAc>
      <p:stSnd>
        <p:snd r:embed="rId1" name="chimes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1C7DF-BA7C-4E7F-9D53-D181EACE00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  <p:sndAc>
      <p:stSnd>
        <p:snd r:embed="rId1" name="chimes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FFA7C-D7A7-4BA0-8098-9E00B3513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  <p:sndAc>
      <p:stSnd>
        <p:snd r:embed="rId1" name="chimes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FCEC5B6-27BA-4A0C-AA0D-717A28B6E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slow">
    <p:wheel spokes="8"/>
    <p:sndAc>
      <p:stSnd>
        <p:snd r:embed="rId16" name="chimes.wav" builtIn="1"/>
      </p:stSnd>
    </p:sndAc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audio" Target="../media/audio13.wav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audio" Target="../media/audio14.wav"/><Relationship Id="rId7" Type="http://schemas.openxmlformats.org/officeDocument/2006/relationships/oleObject" Target="../embeddings/oleObject16.bin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4.bin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audio" Target="../media/audio15.wav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4.bin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3.bin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oleObject" Target="../embeddings/oleObject39.bin"/><Relationship Id="rId3" Type="http://schemas.openxmlformats.org/officeDocument/2006/relationships/audio" Target="../media/audio14.wav"/><Relationship Id="rId7" Type="http://schemas.openxmlformats.org/officeDocument/2006/relationships/oleObject" Target="../embeddings/oleObject33.bin"/><Relationship Id="rId12" Type="http://schemas.openxmlformats.org/officeDocument/2006/relationships/oleObject" Target="../embeddings/oleObject38.bin"/><Relationship Id="rId17" Type="http://schemas.openxmlformats.org/officeDocument/2006/relationships/oleObject" Target="../embeddings/oleObject43.bin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42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2.bin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1.bin"/><Relationship Id="rId15" Type="http://schemas.openxmlformats.org/officeDocument/2006/relationships/oleObject" Target="../embeddings/oleObject41.bin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0.bin"/><Relationship Id="rId9" Type="http://schemas.openxmlformats.org/officeDocument/2006/relationships/oleObject" Target="../embeddings/oleObject35.bin"/><Relationship Id="rId14" Type="http://schemas.openxmlformats.org/officeDocument/2006/relationships/oleObject" Target="../embeddings/oleObject4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5.wav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4" Type="http://schemas.openxmlformats.org/officeDocument/2006/relationships/oleObject" Target="../embeddings/oleObject4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FFFF"/>
            </a:gs>
            <a:gs pos="100000">
              <a:srgbClr val="00F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WordArt 2"/>
          <p:cNvSpPr>
            <a:spLocks noChangeArrowheads="1" noChangeShapeType="1" noTextEdit="1"/>
          </p:cNvSpPr>
          <p:nvPr/>
        </p:nvSpPr>
        <p:spPr bwMode="auto">
          <a:xfrm>
            <a:off x="852488" y="533400"/>
            <a:ext cx="7453312" cy="494347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62612"/>
              </a:avLst>
            </a:prstTxWarp>
          </a:bodyPr>
          <a:lstStyle/>
          <a:p>
            <a:pPr algn="ctr"/>
            <a:endParaRPr lang="en-US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0000"/>
                  </a:gs>
                  <a:gs pos="100000">
                    <a:srgbClr val="FFFFFF"/>
                  </a:gs>
                </a:gsLst>
                <a:lin ang="5400000" scaled="1"/>
              </a:gra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029" name="AutoShape 3"/>
          <p:cNvSpPr>
            <a:spLocks noChangeArrowheads="1"/>
          </p:cNvSpPr>
          <p:nvPr/>
        </p:nvSpPr>
        <p:spPr bwMode="auto">
          <a:xfrm>
            <a:off x="2362200" y="1295400"/>
            <a:ext cx="4419600" cy="3733800"/>
          </a:xfrm>
          <a:prstGeom prst="flowChartPreparation">
            <a:avLst/>
          </a:prstGeom>
          <a:gradFill rotWithShape="1">
            <a:gsLst>
              <a:gs pos="0">
                <a:schemeClr val="bg1"/>
              </a:gs>
              <a:gs pos="100000">
                <a:srgbClr val="FF0000">
                  <a:alpha val="98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0" name="WordArt 4"/>
          <p:cNvSpPr>
            <a:spLocks noChangeArrowheads="1" noChangeShapeType="1" noTextEdit="1"/>
          </p:cNvSpPr>
          <p:nvPr/>
        </p:nvSpPr>
        <p:spPr bwMode="auto">
          <a:xfrm>
            <a:off x="3124200" y="1828800"/>
            <a:ext cx="2895600" cy="27400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896812"/>
              </a:avLst>
            </a:prstTxWarp>
          </a:bodyPr>
          <a:lstStyle/>
          <a:p>
            <a:pPr algn="ctr"/>
            <a:r>
              <a:rPr lang="en-US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* TOÁN *</a:t>
            </a:r>
          </a:p>
        </p:txBody>
      </p:sp>
      <p:sp>
        <p:nvSpPr>
          <p:cNvPr id="1031" name="WordArt 5"/>
          <p:cNvSpPr>
            <a:spLocks noChangeArrowheads="1" noChangeShapeType="1" noTextEdit="1"/>
          </p:cNvSpPr>
          <p:nvPr/>
        </p:nvSpPr>
        <p:spPr bwMode="auto">
          <a:xfrm>
            <a:off x="2819400" y="1379538"/>
            <a:ext cx="3581400" cy="3343275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427742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 * *    KHỐI 4   *  * </a:t>
            </a:r>
          </a:p>
        </p:txBody>
      </p:sp>
      <p:sp>
        <p:nvSpPr>
          <p:cNvPr id="30726" name="WordArt 6"/>
          <p:cNvSpPr>
            <a:spLocks noChangeArrowheads="1" noChangeShapeType="1" noTextEdit="1"/>
          </p:cNvSpPr>
          <p:nvPr/>
        </p:nvSpPr>
        <p:spPr bwMode="auto">
          <a:xfrm>
            <a:off x="-16497300" y="5554663"/>
            <a:ext cx="1403985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Nhiệt liệt chào mừng các thầy giáo, cô giáo đến dự giờ, thăm lớp !</a:t>
            </a:r>
            <a:endParaRPr lang="en-US" sz="2800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00FF"/>
              </a:solidFill>
              <a:latin typeface="Arial"/>
              <a:cs typeface="Arial"/>
            </a:endParaRPr>
          </a:p>
        </p:txBody>
      </p:sp>
      <p:graphicFrame>
        <p:nvGraphicFramePr>
          <p:cNvPr id="30729" name="Object 9"/>
          <p:cNvGraphicFramePr>
            <a:graphicFrameLocks noChangeAspect="1"/>
          </p:cNvGraphicFramePr>
          <p:nvPr/>
        </p:nvGraphicFramePr>
        <p:xfrm>
          <a:off x="3581400" y="2214563"/>
          <a:ext cx="2057400" cy="1752600"/>
        </p:xfrm>
        <a:graphic>
          <a:graphicData uri="http://schemas.openxmlformats.org/presentationml/2006/ole">
            <p:oleObj spid="_x0000_s1026" name="CorelDRAW" r:id="rId5" imgW="945356" imgH="790099" progId="CorelDRAW.Graphic.12">
              <p:embed/>
            </p:oleObj>
          </a:graphicData>
        </a:graphic>
      </p:graphicFrame>
      <p:sp>
        <p:nvSpPr>
          <p:cNvPr id="30730" name="AutoShape 10"/>
          <p:cNvSpPr>
            <a:spLocks noChangeArrowheads="1"/>
          </p:cNvSpPr>
          <p:nvPr/>
        </p:nvSpPr>
        <p:spPr bwMode="auto">
          <a:xfrm rot="-1983480">
            <a:off x="787400" y="5872163"/>
            <a:ext cx="642938" cy="684212"/>
          </a:xfrm>
          <a:prstGeom prst="star4">
            <a:avLst>
              <a:gd name="adj" fmla="val 6412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3584575" y="5781675"/>
            <a:ext cx="1746250" cy="685800"/>
          </a:xfrm>
          <a:prstGeom prst="star4">
            <a:avLst>
              <a:gd name="adj" fmla="val 6412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AutoShape 12"/>
          <p:cNvSpPr>
            <a:spLocks noChangeArrowheads="1"/>
          </p:cNvSpPr>
          <p:nvPr/>
        </p:nvSpPr>
        <p:spPr bwMode="auto">
          <a:xfrm rot="1816405">
            <a:off x="7315200" y="5867400"/>
            <a:ext cx="777875" cy="685800"/>
          </a:xfrm>
          <a:prstGeom prst="star4">
            <a:avLst>
              <a:gd name="adj" fmla="val 6412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AutoShape 13"/>
          <p:cNvSpPr>
            <a:spLocks noChangeArrowheads="1"/>
          </p:cNvSpPr>
          <p:nvPr/>
        </p:nvSpPr>
        <p:spPr bwMode="auto">
          <a:xfrm rot="-2863672">
            <a:off x="621506" y="521494"/>
            <a:ext cx="493713" cy="574675"/>
          </a:xfrm>
          <a:prstGeom prst="star4">
            <a:avLst>
              <a:gd name="adj" fmla="val 6532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AutoShape 14"/>
          <p:cNvSpPr>
            <a:spLocks noChangeArrowheads="1"/>
          </p:cNvSpPr>
          <p:nvPr/>
        </p:nvSpPr>
        <p:spPr bwMode="auto">
          <a:xfrm rot="2671365">
            <a:off x="7972425" y="544513"/>
            <a:ext cx="504825" cy="590550"/>
          </a:xfrm>
          <a:prstGeom prst="star4">
            <a:avLst>
              <a:gd name="adj" fmla="val 6412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5" name="AutoShape 15"/>
          <p:cNvSpPr>
            <a:spLocks noChangeArrowheads="1"/>
          </p:cNvSpPr>
          <p:nvPr/>
        </p:nvSpPr>
        <p:spPr bwMode="auto">
          <a:xfrm rot="3407912">
            <a:off x="6757194" y="1774031"/>
            <a:ext cx="504825" cy="474663"/>
          </a:xfrm>
          <a:prstGeom prst="star4">
            <a:avLst>
              <a:gd name="adj" fmla="val 6412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AutoShape 16"/>
          <p:cNvSpPr>
            <a:spLocks noChangeArrowheads="1"/>
          </p:cNvSpPr>
          <p:nvPr/>
        </p:nvSpPr>
        <p:spPr bwMode="auto">
          <a:xfrm>
            <a:off x="8393113" y="3651250"/>
            <a:ext cx="504825" cy="630238"/>
          </a:xfrm>
          <a:prstGeom prst="star4">
            <a:avLst>
              <a:gd name="adj" fmla="val 7231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AutoShape 17"/>
          <p:cNvSpPr>
            <a:spLocks noChangeArrowheads="1"/>
          </p:cNvSpPr>
          <p:nvPr/>
        </p:nvSpPr>
        <p:spPr bwMode="auto">
          <a:xfrm rot="5400000">
            <a:off x="4234656" y="731045"/>
            <a:ext cx="504825" cy="474662"/>
          </a:xfrm>
          <a:prstGeom prst="star4">
            <a:avLst>
              <a:gd name="adj" fmla="val 6412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8" name="AutoShape 18"/>
          <p:cNvSpPr>
            <a:spLocks noChangeArrowheads="1"/>
          </p:cNvSpPr>
          <p:nvPr/>
        </p:nvSpPr>
        <p:spPr bwMode="auto">
          <a:xfrm rot="10815146" flipV="1">
            <a:off x="239713" y="3651250"/>
            <a:ext cx="682625" cy="501650"/>
          </a:xfrm>
          <a:prstGeom prst="star4">
            <a:avLst>
              <a:gd name="adj" fmla="val 863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9" name="AutoShape 19"/>
          <p:cNvSpPr>
            <a:spLocks noChangeArrowheads="1"/>
          </p:cNvSpPr>
          <p:nvPr/>
        </p:nvSpPr>
        <p:spPr bwMode="auto">
          <a:xfrm rot="2186282">
            <a:off x="1831975" y="1758950"/>
            <a:ext cx="463550" cy="474663"/>
          </a:xfrm>
          <a:prstGeom prst="star4">
            <a:avLst>
              <a:gd name="adj" fmla="val 700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AutoShape 20"/>
          <p:cNvSpPr>
            <a:spLocks noChangeArrowheads="1"/>
          </p:cNvSpPr>
          <p:nvPr/>
        </p:nvSpPr>
        <p:spPr bwMode="auto">
          <a:xfrm>
            <a:off x="4352925" y="2822575"/>
            <a:ext cx="522288" cy="4159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</p:spTree>
  </p:cSld>
  <p:clrMapOvr>
    <a:masterClrMapping/>
  </p:clrMapOvr>
  <p:transition spd="slow">
    <p:wheel spokes="8"/>
    <p:sndAc>
      <p:stSnd>
        <p:snd r:embed="rId4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30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6" dur="30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30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30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30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3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30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30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0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30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30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0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 animBg="1"/>
      <p:bldP spid="30730" grpId="0" animBg="1"/>
      <p:bldP spid="30731" grpId="0" animBg="1"/>
      <p:bldP spid="30732" grpId="0" animBg="1"/>
      <p:bldP spid="30733" grpId="0" animBg="1"/>
      <p:bldP spid="30734" grpId="0" animBg="1"/>
      <p:bldP spid="30735" grpId="0" animBg="1"/>
      <p:bldP spid="30736" grpId="0" animBg="1"/>
      <p:bldP spid="30737" grpId="0" animBg="1"/>
      <p:bldP spid="30738" grpId="0" animBg="1"/>
      <p:bldP spid="307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FFFF"/>
            </a:gs>
            <a:gs pos="100000">
              <a:srgbClr val="66FF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AutoShape 9"/>
          <p:cNvSpPr>
            <a:spLocks noChangeArrowheads="1"/>
          </p:cNvSpPr>
          <p:nvPr/>
        </p:nvSpPr>
        <p:spPr bwMode="auto">
          <a:xfrm>
            <a:off x="1676400" y="1524000"/>
            <a:ext cx="5410200" cy="1143000"/>
          </a:xfrm>
          <a:prstGeom prst="ribbon">
            <a:avLst>
              <a:gd name="adj1" fmla="val 12500"/>
              <a:gd name="adj2" fmla="val 49417"/>
            </a:avLst>
          </a:prstGeom>
          <a:solidFill>
            <a:srgbClr val="FFCC99">
              <a:alpha val="42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1800"/>
              <a:t> </a:t>
            </a:r>
            <a:r>
              <a:rPr lang="en-US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Toán</a:t>
            </a:r>
          </a:p>
        </p:txBody>
      </p:sp>
      <p:sp>
        <p:nvSpPr>
          <p:cNvPr id="4106" name="AutoShape 10"/>
          <p:cNvSpPr>
            <a:spLocks noChangeArrowheads="1"/>
          </p:cNvSpPr>
          <p:nvPr/>
        </p:nvSpPr>
        <p:spPr bwMode="auto">
          <a:xfrm>
            <a:off x="381000" y="3124200"/>
            <a:ext cx="8305800" cy="1143000"/>
          </a:xfrm>
          <a:prstGeom prst="roundRect">
            <a:avLst>
              <a:gd name="adj" fmla="val 16667"/>
            </a:avLst>
          </a:prstGeom>
          <a:solidFill>
            <a:srgbClr val="00FFFF">
              <a:alpha val="66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000">
                <a:solidFill>
                  <a:srgbClr val="0000FF"/>
                </a:solidFill>
                <a:latin typeface="Arial"/>
              </a:rPr>
              <a:t> </a:t>
            </a:r>
            <a:r>
              <a:rPr lang="en-US" sz="4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Quy </a:t>
            </a:r>
            <a:r>
              <a:rPr lang="vi-VN" sz="4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4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ồng mẫu số các phân số (tiết 2)</a:t>
            </a:r>
            <a:endParaRPr lang="en-US" sz="4000">
              <a:solidFill>
                <a:srgbClr val="0000FF"/>
              </a:solidFill>
              <a:latin typeface="Arial"/>
            </a:endParaRPr>
          </a:p>
        </p:txBody>
      </p:sp>
      <p:sp>
        <p:nvSpPr>
          <p:cNvPr id="8196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ransition spd="slow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 animBg="1"/>
      <p:bldP spid="410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>
                <a:gamma/>
                <a:tint val="0"/>
                <a:invGamma/>
              </a:schemeClr>
            </a:gs>
            <a:gs pos="100000">
              <a:schemeClr val="fol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4572000" y="0"/>
          <a:ext cx="684213" cy="1524000"/>
        </p:xfrm>
        <a:graphic>
          <a:graphicData uri="http://schemas.openxmlformats.org/presentationml/2006/ole">
            <p:oleObj spid="_x0000_s2050" name="Equation" r:id="rId4" imgW="152334" imgH="393529" progId="Equation.3">
              <p:embed/>
            </p:oleObj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6148388" y="22225"/>
          <a:ext cx="633412" cy="1501775"/>
        </p:xfrm>
        <a:graphic>
          <a:graphicData uri="http://schemas.openxmlformats.org/presentationml/2006/ole">
            <p:oleObj spid="_x0000_s2051" name="Equation" r:id="rId5" imgW="152334" imgH="393529" progId="Equation.3">
              <p:embed/>
            </p:oleObj>
          </a:graphicData>
        </a:graphic>
      </p:graphicFrame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81000" y="1295400"/>
            <a:ext cx="8534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Nhận xét mẫu số của 2 phân số trên: có thể chọn số 6 là mẫu số chung </a:t>
            </a:r>
            <a:r>
              <a:rPr lang="vi-VN">
                <a:solidFill>
                  <a:srgbClr val="0000FF"/>
                </a:solidFill>
              </a:rPr>
              <a:t>đ</a:t>
            </a:r>
            <a:r>
              <a:rPr lang="en-US">
                <a:solidFill>
                  <a:srgbClr val="0000FF"/>
                </a:solidFill>
              </a:rPr>
              <a:t>ể quy </a:t>
            </a:r>
            <a:r>
              <a:rPr lang="vi-VN">
                <a:solidFill>
                  <a:srgbClr val="0000FF"/>
                </a:solidFill>
              </a:rPr>
              <a:t>đ</a:t>
            </a:r>
            <a:r>
              <a:rPr lang="en-US">
                <a:solidFill>
                  <a:srgbClr val="0000FF"/>
                </a:solidFill>
              </a:rPr>
              <a:t>ồng mẫu số  hai phân số trên </a:t>
            </a:r>
            <a:r>
              <a:rPr lang="vi-VN">
                <a:solidFill>
                  <a:srgbClr val="0000FF"/>
                </a:solidFill>
              </a:rPr>
              <a:t>đư</a:t>
            </a:r>
            <a:r>
              <a:rPr lang="en-US">
                <a:solidFill>
                  <a:srgbClr val="0000FF"/>
                </a:solidFill>
              </a:rPr>
              <a:t>ợc không?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143000" y="381000"/>
            <a:ext cx="3048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Cho 2 phân số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5334000" y="381000"/>
            <a:ext cx="762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và</a:t>
            </a:r>
          </a:p>
        </p:txBody>
      </p:sp>
      <p:graphicFrame>
        <p:nvGraphicFramePr>
          <p:cNvPr id="9225" name="Object 9"/>
          <p:cNvGraphicFramePr>
            <a:graphicFrameLocks noChangeAspect="1"/>
          </p:cNvGraphicFramePr>
          <p:nvPr/>
        </p:nvGraphicFramePr>
        <p:xfrm>
          <a:off x="76200" y="2971800"/>
          <a:ext cx="684213" cy="1524000"/>
        </p:xfrm>
        <a:graphic>
          <a:graphicData uri="http://schemas.openxmlformats.org/presentationml/2006/ole">
            <p:oleObj spid="_x0000_s2052" name="Equation" r:id="rId6" imgW="152334" imgH="393529" progId="Equation.3">
              <p:embed/>
            </p:oleObj>
          </a:graphicData>
        </a:graphic>
      </p:graphicFrame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762000" y="3429000"/>
            <a:ext cx="68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=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1219200" y="2895600"/>
            <a:ext cx="1905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2 x 2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1219200" y="3810000"/>
            <a:ext cx="1371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3 x 2</a:t>
            </a:r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1295400" y="3795713"/>
            <a:ext cx="1066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231" name="Object 15"/>
          <p:cNvGraphicFramePr>
            <a:graphicFrameLocks noChangeAspect="1"/>
          </p:cNvGraphicFramePr>
          <p:nvPr/>
        </p:nvGraphicFramePr>
        <p:xfrm>
          <a:off x="2971800" y="2971800"/>
          <a:ext cx="684213" cy="1524000"/>
        </p:xfrm>
        <a:graphic>
          <a:graphicData uri="http://schemas.openxmlformats.org/presentationml/2006/ole">
            <p:oleObj spid="_x0000_s2053" name="Equation" r:id="rId7" imgW="152334" imgH="393529" progId="Equation.3">
              <p:embed/>
            </p:oleObj>
          </a:graphicData>
        </a:graphic>
      </p:graphicFrame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2514600" y="3397250"/>
            <a:ext cx="53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=</a:t>
            </a:r>
          </a:p>
        </p:txBody>
      </p:sp>
      <p:graphicFrame>
        <p:nvGraphicFramePr>
          <p:cNvPr id="2054" name="Object 17"/>
          <p:cNvGraphicFramePr>
            <a:graphicFrameLocks noChangeAspect="1"/>
          </p:cNvGraphicFramePr>
          <p:nvPr>
            <p:ph sz="quarter" idx="1"/>
          </p:nvPr>
        </p:nvGraphicFramePr>
        <p:xfrm>
          <a:off x="2419350" y="2584450"/>
          <a:ext cx="114300" cy="215900"/>
        </p:xfrm>
        <a:graphic>
          <a:graphicData uri="http://schemas.openxmlformats.org/presentationml/2006/ole">
            <p:oleObj spid="_x0000_s2054" name="Equation" r:id="rId8" imgW="114151" imgH="215619" progId="Equation.3">
              <p:embed/>
            </p:oleObj>
          </a:graphicData>
        </a:graphic>
      </p:graphicFrame>
      <p:graphicFrame>
        <p:nvGraphicFramePr>
          <p:cNvPr id="2055" name="Object 22"/>
          <p:cNvGraphicFramePr>
            <a:graphicFrameLocks noChangeAspect="1"/>
          </p:cNvGraphicFramePr>
          <p:nvPr>
            <p:ph sz="quarter" idx="3"/>
          </p:nvPr>
        </p:nvGraphicFramePr>
        <p:xfrm>
          <a:off x="2419350" y="4924425"/>
          <a:ext cx="114300" cy="215900"/>
        </p:xfrm>
        <a:graphic>
          <a:graphicData uri="http://schemas.openxmlformats.org/presentationml/2006/ole">
            <p:oleObj spid="_x0000_s2055" name="Equation" r:id="rId9" imgW="114151" imgH="215619" progId="Equation.3">
              <p:embed/>
            </p:oleObj>
          </a:graphicData>
        </a:graphic>
      </p:graphicFrame>
      <p:sp>
        <p:nvSpPr>
          <p:cNvPr id="9251" name="Text Box 35"/>
          <p:cNvSpPr txBox="1">
            <a:spLocks noChangeArrowheads="1"/>
          </p:cNvSpPr>
          <p:nvPr/>
        </p:nvSpPr>
        <p:spPr bwMode="auto">
          <a:xfrm>
            <a:off x="3657600" y="3352800"/>
            <a:ext cx="4876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và giữ nguyên  phân số</a:t>
            </a:r>
          </a:p>
        </p:txBody>
      </p:sp>
      <p:graphicFrame>
        <p:nvGraphicFramePr>
          <p:cNvPr id="9252" name="Object 36"/>
          <p:cNvGraphicFramePr>
            <a:graphicFrameLocks noChangeAspect="1"/>
          </p:cNvGraphicFramePr>
          <p:nvPr/>
        </p:nvGraphicFramePr>
        <p:xfrm>
          <a:off x="8053388" y="2971800"/>
          <a:ext cx="633412" cy="1501775"/>
        </p:xfrm>
        <a:graphic>
          <a:graphicData uri="http://schemas.openxmlformats.org/presentationml/2006/ole">
            <p:oleObj spid="_x0000_s2056" name="Equation" r:id="rId10" imgW="152334" imgH="393529" progId="Equation.3">
              <p:embed/>
            </p:oleObj>
          </a:graphicData>
        </a:graphic>
      </p:graphicFrame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228600" y="4616450"/>
            <a:ext cx="6400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Quy </a:t>
            </a:r>
            <a:r>
              <a:rPr lang="vi-VN"/>
              <a:t>đ</a:t>
            </a:r>
            <a:r>
              <a:rPr lang="en-US"/>
              <a:t>ồng mẫu số 2 phân số:</a:t>
            </a:r>
          </a:p>
        </p:txBody>
      </p:sp>
      <p:graphicFrame>
        <p:nvGraphicFramePr>
          <p:cNvPr id="9255" name="Object 39"/>
          <p:cNvGraphicFramePr>
            <a:graphicFrameLocks noChangeAspect="1"/>
          </p:cNvGraphicFramePr>
          <p:nvPr/>
        </p:nvGraphicFramePr>
        <p:xfrm>
          <a:off x="5791200" y="4191000"/>
          <a:ext cx="684213" cy="1524000"/>
        </p:xfrm>
        <a:graphic>
          <a:graphicData uri="http://schemas.openxmlformats.org/presentationml/2006/ole">
            <p:oleObj spid="_x0000_s2057" name="Equation" r:id="rId11" imgW="152334" imgH="393529" progId="Equation.3">
              <p:embed/>
            </p:oleObj>
          </a:graphicData>
        </a:graphic>
      </p:graphicFrame>
      <p:graphicFrame>
        <p:nvGraphicFramePr>
          <p:cNvPr id="9256" name="Object 40"/>
          <p:cNvGraphicFramePr>
            <a:graphicFrameLocks noChangeAspect="1"/>
          </p:cNvGraphicFramePr>
          <p:nvPr/>
        </p:nvGraphicFramePr>
        <p:xfrm>
          <a:off x="7367588" y="4213225"/>
          <a:ext cx="633412" cy="1501775"/>
        </p:xfrm>
        <a:graphic>
          <a:graphicData uri="http://schemas.openxmlformats.org/presentationml/2006/ole">
            <p:oleObj spid="_x0000_s2058" name="Equation" r:id="rId12" imgW="152334" imgH="393529" progId="Equation.3">
              <p:embed/>
            </p:oleObj>
          </a:graphicData>
        </a:graphic>
      </p:graphicFrame>
      <p:sp>
        <p:nvSpPr>
          <p:cNvPr id="9257" name="Text Box 41"/>
          <p:cNvSpPr txBox="1">
            <a:spLocks noChangeArrowheads="1"/>
          </p:cNvSpPr>
          <p:nvPr/>
        </p:nvSpPr>
        <p:spPr bwMode="auto">
          <a:xfrm>
            <a:off x="6553200" y="4572000"/>
            <a:ext cx="762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và</a:t>
            </a:r>
          </a:p>
        </p:txBody>
      </p:sp>
      <p:sp>
        <p:nvSpPr>
          <p:cNvPr id="9258" name="Text Box 42"/>
          <p:cNvSpPr txBox="1">
            <a:spLocks noChangeArrowheads="1"/>
          </p:cNvSpPr>
          <p:nvPr/>
        </p:nvSpPr>
        <p:spPr bwMode="auto">
          <a:xfrm>
            <a:off x="304800" y="5668963"/>
            <a:ext cx="4572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ta </a:t>
            </a:r>
            <a:r>
              <a:rPr lang="vi-VN"/>
              <a:t>đư</a:t>
            </a:r>
            <a:r>
              <a:rPr lang="en-US"/>
              <a:t>ợc 2 phân số: </a:t>
            </a:r>
          </a:p>
        </p:txBody>
      </p:sp>
      <p:graphicFrame>
        <p:nvGraphicFramePr>
          <p:cNvPr id="9259" name="Object 43"/>
          <p:cNvGraphicFramePr>
            <a:graphicFrameLocks noChangeAspect="1"/>
          </p:cNvGraphicFramePr>
          <p:nvPr/>
        </p:nvGraphicFramePr>
        <p:xfrm>
          <a:off x="3886200" y="5257800"/>
          <a:ext cx="684213" cy="1524000"/>
        </p:xfrm>
        <a:graphic>
          <a:graphicData uri="http://schemas.openxmlformats.org/presentationml/2006/ole">
            <p:oleObj spid="_x0000_s2059" name="Equation" r:id="rId13" imgW="152334" imgH="393529" progId="Equation.3">
              <p:embed/>
            </p:oleObj>
          </a:graphicData>
        </a:graphic>
      </p:graphicFrame>
      <p:graphicFrame>
        <p:nvGraphicFramePr>
          <p:cNvPr id="9260" name="Object 44"/>
          <p:cNvGraphicFramePr>
            <a:graphicFrameLocks noChangeAspect="1"/>
          </p:cNvGraphicFramePr>
          <p:nvPr/>
        </p:nvGraphicFramePr>
        <p:xfrm>
          <a:off x="5157788" y="5280025"/>
          <a:ext cx="633412" cy="1501775"/>
        </p:xfrm>
        <a:graphic>
          <a:graphicData uri="http://schemas.openxmlformats.org/presentationml/2006/ole">
            <p:oleObj spid="_x0000_s2060" name="Equation" r:id="rId14" imgW="152334" imgH="393529" progId="Equation.3">
              <p:embed/>
            </p:oleObj>
          </a:graphicData>
        </a:graphic>
      </p:graphicFrame>
      <p:sp>
        <p:nvSpPr>
          <p:cNvPr id="9261" name="Text Box 45"/>
          <p:cNvSpPr txBox="1">
            <a:spLocks noChangeArrowheads="1"/>
          </p:cNvSpPr>
          <p:nvPr/>
        </p:nvSpPr>
        <p:spPr bwMode="auto">
          <a:xfrm>
            <a:off x="4495800" y="5638800"/>
            <a:ext cx="762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và</a:t>
            </a:r>
          </a:p>
        </p:txBody>
      </p:sp>
    </p:spTree>
  </p:cSld>
  <p:clrMapOvr>
    <a:masterClrMapping/>
  </p:clrMapOvr>
  <p:transition spd="slow">
    <p:wheel spokes="8"/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9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9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9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9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9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9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9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9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9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9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9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9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9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9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9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9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9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9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9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9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9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9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9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9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9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9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9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9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9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9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9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23" grpId="0"/>
      <p:bldP spid="9224" grpId="0"/>
      <p:bldP spid="9227" grpId="0"/>
      <p:bldP spid="9228" grpId="0"/>
      <p:bldP spid="9229" grpId="0"/>
      <p:bldP spid="9230" grpId="0" animBg="1"/>
      <p:bldP spid="9232" grpId="0"/>
      <p:bldP spid="9251" grpId="0"/>
      <p:bldP spid="9254" grpId="0"/>
      <p:bldP spid="9257" grpId="0"/>
      <p:bldP spid="9258" grpId="0"/>
      <p:bldP spid="92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66FF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28600" y="152400"/>
            <a:ext cx="89154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</a:rPr>
              <a:t>* Qua cách quy </a:t>
            </a:r>
            <a:r>
              <a:rPr lang="vi-VN" b="1">
                <a:solidFill>
                  <a:srgbClr val="000066"/>
                </a:solidFill>
              </a:rPr>
              <a:t>đ</a:t>
            </a:r>
            <a:r>
              <a:rPr lang="en-US" b="1">
                <a:solidFill>
                  <a:srgbClr val="000066"/>
                </a:solidFill>
              </a:rPr>
              <a:t>ồng trên em hãy cho biết cách quy </a:t>
            </a:r>
            <a:r>
              <a:rPr lang="vi-VN" b="1">
                <a:solidFill>
                  <a:srgbClr val="000066"/>
                </a:solidFill>
              </a:rPr>
              <a:t>đ</a:t>
            </a:r>
            <a:r>
              <a:rPr lang="en-US" b="1">
                <a:solidFill>
                  <a:srgbClr val="000066"/>
                </a:solidFill>
              </a:rPr>
              <a:t>ồng mẫu số các phân số mà mẫu số của phân số này chia hết cho mẫu số của phân số kia?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304800" y="3124200"/>
            <a:ext cx="5181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- Xác </a:t>
            </a:r>
            <a:r>
              <a:rPr lang="vi-VN">
                <a:solidFill>
                  <a:srgbClr val="0000FF"/>
                </a:solidFill>
              </a:rPr>
              <a:t>đ</a:t>
            </a:r>
            <a:r>
              <a:rPr lang="en-US">
                <a:solidFill>
                  <a:srgbClr val="0000FF"/>
                </a:solidFill>
              </a:rPr>
              <a:t>ịnh mẫu số chung</a:t>
            </a:r>
            <a:r>
              <a:rPr lang="en-US"/>
              <a:t>.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304800" y="3733800"/>
            <a:ext cx="86106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- Tìm th</a:t>
            </a:r>
            <a:r>
              <a:rPr lang="vi-VN">
                <a:solidFill>
                  <a:srgbClr val="0000FF"/>
                </a:solidFill>
              </a:rPr>
              <a:t>ươ</a:t>
            </a:r>
            <a:r>
              <a:rPr lang="en-US">
                <a:solidFill>
                  <a:srgbClr val="0000FF"/>
                </a:solidFill>
              </a:rPr>
              <a:t>ng của mẫu số chung và mẫu số của phân số kia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381000" y="5029200"/>
            <a:ext cx="86868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- lấy th</a:t>
            </a:r>
            <a:r>
              <a:rPr lang="vi-VN">
                <a:solidFill>
                  <a:srgbClr val="0000FF"/>
                </a:solidFill>
              </a:rPr>
              <a:t>ươ</a:t>
            </a:r>
            <a:r>
              <a:rPr lang="en-US">
                <a:solidFill>
                  <a:srgbClr val="0000FF"/>
                </a:solidFill>
              </a:rPr>
              <a:t>ng nhân với tử số và mẫu số của phân số kia. Giữ nguyên phân số có mẫu số là mẫu số chung.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609600" y="2514600"/>
            <a:ext cx="830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Các b</a:t>
            </a:r>
            <a:r>
              <a:rPr lang="vi-VN">
                <a:solidFill>
                  <a:srgbClr val="FF0000"/>
                </a:solidFill>
              </a:rPr>
              <a:t>ư</a:t>
            </a:r>
            <a:r>
              <a:rPr lang="en-US">
                <a:solidFill>
                  <a:srgbClr val="FF0000"/>
                </a:solidFill>
              </a:rPr>
              <a:t>ớc quy </a:t>
            </a:r>
            <a:r>
              <a:rPr lang="vi-VN">
                <a:solidFill>
                  <a:srgbClr val="FF0000"/>
                </a:solidFill>
              </a:rPr>
              <a:t>đ</a:t>
            </a:r>
            <a:r>
              <a:rPr lang="en-US">
                <a:solidFill>
                  <a:srgbClr val="FF0000"/>
                </a:solidFill>
              </a:rPr>
              <a:t>ồng nh</a:t>
            </a:r>
            <a:r>
              <a:rPr lang="vi-VN">
                <a:solidFill>
                  <a:srgbClr val="FF0000"/>
                </a:solidFill>
              </a:rPr>
              <a:t>ư</a:t>
            </a:r>
            <a:r>
              <a:rPr lang="en-US">
                <a:solidFill>
                  <a:srgbClr val="FF0000"/>
                </a:solidFill>
              </a:rPr>
              <a:t> sau:</a:t>
            </a:r>
          </a:p>
        </p:txBody>
      </p:sp>
    </p:spTree>
  </p:cSld>
  <p:clrMapOvr>
    <a:masterClrMapping/>
  </p:clrMapOvr>
  <p:transition spd="slow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2" grpId="0"/>
      <p:bldP spid="14343" grpId="0"/>
      <p:bldP spid="14344" grpId="0"/>
      <p:bldP spid="143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66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2438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FF0000"/>
                </a:solidFill>
              </a:rPr>
              <a:t>* Ví dụ:</a:t>
            </a:r>
            <a:r>
              <a:rPr lang="en-US" b="1"/>
              <a:t> 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609600" y="1873250"/>
            <a:ext cx="5410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- Ta nhận thấy: 9 : 3 = 3</a:t>
            </a:r>
          </a:p>
        </p:txBody>
      </p:sp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7924800" y="533400"/>
          <a:ext cx="633413" cy="1501775"/>
        </p:xfrm>
        <a:graphic>
          <a:graphicData uri="http://schemas.openxmlformats.org/presentationml/2006/ole">
            <p:oleObj spid="_x0000_s3074" name="Equation" r:id="rId4" imgW="152334" imgH="393529" progId="Equation.3">
              <p:embed/>
            </p:oleObj>
          </a:graphicData>
        </a:graphic>
      </p:graphicFrame>
      <p:graphicFrame>
        <p:nvGraphicFramePr>
          <p:cNvPr id="15371" name="Object 11"/>
          <p:cNvGraphicFramePr>
            <a:graphicFrameLocks noChangeAspect="1"/>
          </p:cNvGraphicFramePr>
          <p:nvPr/>
        </p:nvGraphicFramePr>
        <p:xfrm>
          <a:off x="6429375" y="533400"/>
          <a:ext cx="627063" cy="1524000"/>
        </p:xfrm>
        <a:graphic>
          <a:graphicData uri="http://schemas.openxmlformats.org/presentationml/2006/ole">
            <p:oleObj spid="_x0000_s3075" name="Equation" r:id="rId5" imgW="139639" imgH="393529" progId="Equation.3">
              <p:embed/>
            </p:oleObj>
          </a:graphicData>
        </a:graphic>
      </p:graphicFrame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7162800" y="914400"/>
            <a:ext cx="762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và</a:t>
            </a: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304800" y="914400"/>
            <a:ext cx="62182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Quy </a:t>
            </a:r>
            <a:r>
              <a:rPr lang="vi-VN"/>
              <a:t>đ</a:t>
            </a:r>
            <a:r>
              <a:rPr lang="en-US"/>
              <a:t>ồng mẫu số 2 phân số sau:</a:t>
            </a:r>
          </a:p>
        </p:txBody>
      </p:sp>
      <p:sp>
        <p:nvSpPr>
          <p:cNvPr id="15384" name="Rectangle 24"/>
          <p:cNvSpPr>
            <a:spLocks noChangeArrowheads="1"/>
          </p:cNvSpPr>
          <p:nvPr/>
        </p:nvSpPr>
        <p:spPr bwMode="auto">
          <a:xfrm>
            <a:off x="2444750" y="2970213"/>
            <a:ext cx="3952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=</a:t>
            </a:r>
          </a:p>
        </p:txBody>
      </p:sp>
      <p:graphicFrame>
        <p:nvGraphicFramePr>
          <p:cNvPr id="15396" name="Object 36"/>
          <p:cNvGraphicFramePr>
            <a:graphicFrameLocks noChangeAspect="1"/>
          </p:cNvGraphicFramePr>
          <p:nvPr>
            <p:ph sz="half" idx="1"/>
          </p:nvPr>
        </p:nvGraphicFramePr>
        <p:xfrm>
          <a:off x="4572000" y="2667000"/>
          <a:ext cx="590550" cy="1143000"/>
        </p:xfrm>
        <a:graphic>
          <a:graphicData uri="http://schemas.openxmlformats.org/presentationml/2006/ole">
            <p:oleObj spid="_x0000_s3076" name="Equation" r:id="rId6" imgW="203112" imgH="393529" progId="Equation.3">
              <p:embed/>
            </p:oleObj>
          </a:graphicData>
        </a:graphic>
      </p:graphicFrame>
      <p:graphicFrame>
        <p:nvGraphicFramePr>
          <p:cNvPr id="15388" name="Object 28"/>
          <p:cNvGraphicFramePr>
            <a:graphicFrameLocks noChangeAspect="1"/>
          </p:cNvGraphicFramePr>
          <p:nvPr>
            <p:ph sz="quarter" idx="2"/>
          </p:nvPr>
        </p:nvGraphicFramePr>
        <p:xfrm>
          <a:off x="1905000" y="2667000"/>
          <a:ext cx="587375" cy="1219200"/>
        </p:xfrm>
        <a:graphic>
          <a:graphicData uri="http://schemas.openxmlformats.org/presentationml/2006/ole">
            <p:oleObj spid="_x0000_s3077" name="Equation" r:id="rId7" imgW="152334" imgH="393529" progId="Equation.3">
              <p:embed/>
            </p:oleObj>
          </a:graphicData>
        </a:graphic>
      </p:graphicFrame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2901950" y="2635250"/>
            <a:ext cx="1447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 x 3</a:t>
            </a:r>
            <a:r>
              <a:rPr lang="en-US" sz="2800"/>
              <a:t> </a:t>
            </a:r>
          </a:p>
        </p:txBody>
      </p: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2901950" y="3321050"/>
            <a:ext cx="1371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 x 3</a:t>
            </a:r>
            <a:r>
              <a:rPr lang="en-US" sz="2800"/>
              <a:t> </a:t>
            </a:r>
          </a:p>
        </p:txBody>
      </p:sp>
      <p:sp>
        <p:nvSpPr>
          <p:cNvPr id="15394" name="Line 34"/>
          <p:cNvSpPr>
            <a:spLocks noChangeShapeType="1"/>
          </p:cNvSpPr>
          <p:nvPr/>
        </p:nvSpPr>
        <p:spPr bwMode="auto">
          <a:xfrm>
            <a:off x="3054350" y="3276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5" name="Rectangle 35"/>
          <p:cNvSpPr>
            <a:spLocks noChangeArrowheads="1"/>
          </p:cNvSpPr>
          <p:nvPr/>
        </p:nvSpPr>
        <p:spPr bwMode="auto">
          <a:xfrm>
            <a:off x="4121150" y="2971800"/>
            <a:ext cx="3952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=</a:t>
            </a:r>
          </a:p>
        </p:txBody>
      </p:sp>
      <p:sp>
        <p:nvSpPr>
          <p:cNvPr id="15399" name="Text Box 39"/>
          <p:cNvSpPr txBox="1">
            <a:spLocks noChangeArrowheads="1"/>
          </p:cNvSpPr>
          <p:nvPr/>
        </p:nvSpPr>
        <p:spPr bwMode="auto">
          <a:xfrm>
            <a:off x="381000" y="2803525"/>
            <a:ext cx="1600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Ta có:</a:t>
            </a:r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152400" y="4267200"/>
            <a:ext cx="61737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Vậy quy </a:t>
            </a:r>
            <a:r>
              <a:rPr lang="vi-VN"/>
              <a:t>đ</a:t>
            </a:r>
            <a:r>
              <a:rPr lang="en-US"/>
              <a:t>ồng mẫu số 2 phân số:</a:t>
            </a:r>
          </a:p>
        </p:txBody>
      </p:sp>
      <p:graphicFrame>
        <p:nvGraphicFramePr>
          <p:cNvPr id="15401" name="Object 41"/>
          <p:cNvGraphicFramePr>
            <a:graphicFrameLocks noChangeAspect="1"/>
          </p:cNvGraphicFramePr>
          <p:nvPr/>
        </p:nvGraphicFramePr>
        <p:xfrm>
          <a:off x="8048625" y="3886200"/>
          <a:ext cx="633413" cy="1501775"/>
        </p:xfrm>
        <a:graphic>
          <a:graphicData uri="http://schemas.openxmlformats.org/presentationml/2006/ole">
            <p:oleObj spid="_x0000_s3078" name="Equation" r:id="rId8" imgW="152334" imgH="393529" progId="Equation.3">
              <p:embed/>
            </p:oleObj>
          </a:graphicData>
        </a:graphic>
      </p:graphicFrame>
      <p:graphicFrame>
        <p:nvGraphicFramePr>
          <p:cNvPr id="15402" name="Object 42"/>
          <p:cNvGraphicFramePr>
            <a:graphicFrameLocks noChangeAspect="1"/>
          </p:cNvGraphicFramePr>
          <p:nvPr/>
        </p:nvGraphicFramePr>
        <p:xfrm>
          <a:off x="6553200" y="3886200"/>
          <a:ext cx="627063" cy="1524000"/>
        </p:xfrm>
        <a:graphic>
          <a:graphicData uri="http://schemas.openxmlformats.org/presentationml/2006/ole">
            <p:oleObj spid="_x0000_s3079" name="Equation" r:id="rId9" imgW="139639" imgH="393529" progId="Equation.3">
              <p:embed/>
            </p:oleObj>
          </a:graphicData>
        </a:graphic>
      </p:graphicFrame>
      <p:sp>
        <p:nvSpPr>
          <p:cNvPr id="15403" name="Text Box 43"/>
          <p:cNvSpPr txBox="1">
            <a:spLocks noChangeArrowheads="1"/>
          </p:cNvSpPr>
          <p:nvPr/>
        </p:nvSpPr>
        <p:spPr bwMode="auto">
          <a:xfrm>
            <a:off x="7286625" y="4267200"/>
            <a:ext cx="762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và</a:t>
            </a:r>
          </a:p>
        </p:txBody>
      </p:sp>
      <p:sp>
        <p:nvSpPr>
          <p:cNvPr id="15404" name="Text Box 44"/>
          <p:cNvSpPr txBox="1">
            <a:spLocks noChangeArrowheads="1"/>
          </p:cNvSpPr>
          <p:nvPr/>
        </p:nvSpPr>
        <p:spPr bwMode="auto">
          <a:xfrm>
            <a:off x="609600" y="5394325"/>
            <a:ext cx="2362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Ta </a:t>
            </a:r>
            <a:r>
              <a:rPr lang="vi-VN" sz="3600"/>
              <a:t>đư</a:t>
            </a:r>
            <a:r>
              <a:rPr lang="en-US" sz="3600"/>
              <a:t>ợc :</a:t>
            </a:r>
          </a:p>
        </p:txBody>
      </p:sp>
      <p:graphicFrame>
        <p:nvGraphicFramePr>
          <p:cNvPr id="15405" name="Object 45"/>
          <p:cNvGraphicFramePr>
            <a:graphicFrameLocks noChangeAspect="1"/>
          </p:cNvGraphicFramePr>
          <p:nvPr/>
        </p:nvGraphicFramePr>
        <p:xfrm>
          <a:off x="4267200" y="5156200"/>
          <a:ext cx="762000" cy="1320800"/>
        </p:xfrm>
        <a:graphic>
          <a:graphicData uri="http://schemas.openxmlformats.org/presentationml/2006/ole">
            <p:oleObj spid="_x0000_s3080" name="Equation" r:id="rId10" imgW="203112" imgH="393529" progId="Equation.3">
              <p:embed/>
            </p:oleObj>
          </a:graphicData>
        </a:graphic>
      </p:graphicFrame>
      <p:graphicFrame>
        <p:nvGraphicFramePr>
          <p:cNvPr id="15406" name="Object 46"/>
          <p:cNvGraphicFramePr>
            <a:graphicFrameLocks noChangeAspect="1"/>
          </p:cNvGraphicFramePr>
          <p:nvPr/>
        </p:nvGraphicFramePr>
        <p:xfrm>
          <a:off x="2743200" y="5029200"/>
          <a:ext cx="627063" cy="1524000"/>
        </p:xfrm>
        <a:graphic>
          <a:graphicData uri="http://schemas.openxmlformats.org/presentationml/2006/ole">
            <p:oleObj spid="_x0000_s3081" name="Equation" r:id="rId11" imgW="139639" imgH="393529" progId="Equation.3">
              <p:embed/>
            </p:oleObj>
          </a:graphicData>
        </a:graphic>
      </p:graphicFrame>
      <p:sp>
        <p:nvSpPr>
          <p:cNvPr id="15407" name="Text Box 47"/>
          <p:cNvSpPr txBox="1">
            <a:spLocks noChangeArrowheads="1"/>
          </p:cNvSpPr>
          <p:nvPr/>
        </p:nvSpPr>
        <p:spPr bwMode="auto">
          <a:xfrm>
            <a:off x="3476625" y="5454650"/>
            <a:ext cx="762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và</a:t>
            </a:r>
          </a:p>
        </p:txBody>
      </p:sp>
      <p:sp>
        <p:nvSpPr>
          <p:cNvPr id="15408" name="Text Box 48"/>
          <p:cNvSpPr txBox="1">
            <a:spLocks noChangeArrowheads="1"/>
          </p:cNvSpPr>
          <p:nvPr/>
        </p:nvSpPr>
        <p:spPr bwMode="auto">
          <a:xfrm>
            <a:off x="5257800" y="2819400"/>
            <a:ext cx="3429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và giữ nguyên</a:t>
            </a:r>
          </a:p>
        </p:txBody>
      </p:sp>
      <p:graphicFrame>
        <p:nvGraphicFramePr>
          <p:cNvPr id="15423" name="Object 63"/>
          <p:cNvGraphicFramePr>
            <a:graphicFrameLocks noChangeAspect="1"/>
          </p:cNvGraphicFramePr>
          <p:nvPr>
            <p:ph sz="quarter" idx="3"/>
          </p:nvPr>
        </p:nvGraphicFramePr>
        <p:xfrm>
          <a:off x="8337550" y="2590800"/>
          <a:ext cx="425450" cy="1196975"/>
        </p:xfrm>
        <a:graphic>
          <a:graphicData uri="http://schemas.openxmlformats.org/presentationml/2006/ole">
            <p:oleObj spid="_x0000_s3082" name="Equation" r:id="rId12" imgW="139639" imgH="393529" progId="Equation.3">
              <p:embed/>
            </p:oleObj>
          </a:graphicData>
        </a:graphic>
      </p:graphicFrame>
    </p:spTree>
  </p:cSld>
  <p:clrMapOvr>
    <a:masterClrMapping/>
  </p:clrMapOvr>
  <p:transition spd="slow">
    <p:wheel spokes="8"/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5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5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5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5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154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2000" fill="hold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000"/>
                                        <p:tgtEl>
                                          <p:spTgt spid="154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2000" fill="hold"/>
                                        <p:tgtEl>
                                          <p:spTgt spid="154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2000" fill="hold"/>
                                        <p:tgtEl>
                                          <p:spTgt spid="15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2000" fill="hold"/>
                                        <p:tgtEl>
                                          <p:spTgt spid="15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2000"/>
                                        <p:tgtEl>
                                          <p:spTgt spid="154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2000" fill="hold"/>
                                        <p:tgtEl>
                                          <p:spTgt spid="154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15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15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2000"/>
                                        <p:tgtEl>
                                          <p:spTgt spid="154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2000" fill="hold"/>
                                        <p:tgtEl>
                                          <p:spTgt spid="154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15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15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2000"/>
                                        <p:tgtEl>
                                          <p:spTgt spid="154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2000" fill="hold"/>
                                        <p:tgtEl>
                                          <p:spTgt spid="154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15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15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2000"/>
                                        <p:tgtEl>
                                          <p:spTgt spid="154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2000" fill="hold"/>
                                        <p:tgtEl>
                                          <p:spTgt spid="154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15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 fill="hold"/>
                                        <p:tgtEl>
                                          <p:spTgt spid="15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154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154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15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2000" fill="hold"/>
                                        <p:tgtEl>
                                          <p:spTgt spid="15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2000"/>
                                        <p:tgtEl>
                                          <p:spTgt spid="154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2000" fill="hold"/>
                                        <p:tgtEl>
                                          <p:spTgt spid="154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2000" fill="hold"/>
                                        <p:tgtEl>
                                          <p:spTgt spid="15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2000" fill="hold"/>
                                        <p:tgtEl>
                                          <p:spTgt spid="15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6" grpId="0"/>
      <p:bldP spid="15373" grpId="0"/>
      <p:bldP spid="15376" grpId="0"/>
      <p:bldP spid="15384" grpId="0"/>
      <p:bldP spid="15392" grpId="0"/>
      <p:bldP spid="15393" grpId="0"/>
      <p:bldP spid="15394" grpId="0" animBg="1"/>
      <p:bldP spid="15395" grpId="0"/>
      <p:bldP spid="15399" grpId="0"/>
      <p:bldP spid="15400" grpId="0"/>
      <p:bldP spid="15403" grpId="0"/>
      <p:bldP spid="15404" grpId="0"/>
      <p:bldP spid="15407" grpId="0"/>
      <p:bldP spid="1540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CC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Luyện tập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" y="1143000"/>
            <a:ext cx="8458200" cy="685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8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 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Bài 1: Quy </a:t>
            </a:r>
            <a:r>
              <a:rPr lang="vi-VN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đ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ồng mẫu số các phân số         và</a:t>
            </a:r>
            <a:r>
              <a:rPr lang="en-US" sz="28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6677025" y="914400"/>
          <a:ext cx="382588" cy="1066800"/>
        </p:xfrm>
        <a:graphic>
          <a:graphicData uri="http://schemas.openxmlformats.org/presentationml/2006/ole">
            <p:oleObj spid="_x0000_s4098" name="Equation" r:id="rId4" imgW="152334" imgH="393529" progId="Equation.3">
              <p:embed/>
            </p:oleObj>
          </a:graphicData>
        </a:graphic>
      </p:graphicFrame>
      <p:graphicFrame>
        <p:nvGraphicFramePr>
          <p:cNvPr id="6149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7881938" y="914400"/>
          <a:ext cx="423862" cy="1096963"/>
        </p:xfrm>
        <a:graphic>
          <a:graphicData uri="http://schemas.openxmlformats.org/presentationml/2006/ole">
            <p:oleObj spid="_x0000_s4099" name="Equation" r:id="rId5" imgW="152334" imgH="393529" progId="Equation.3">
              <p:embed/>
            </p:oleObj>
          </a:graphicData>
        </a:graphic>
      </p:graphicFrame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304800" y="1752600"/>
            <a:ext cx="2362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4000" u="sng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 giải:</a:t>
            </a: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2038350" y="2819400"/>
            <a:ext cx="160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Ta có:</a:t>
            </a: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4648200" y="2514600"/>
            <a:ext cx="160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2 x 3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4648200" y="3184525"/>
            <a:ext cx="160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3 x 3</a:t>
            </a:r>
          </a:p>
        </p:txBody>
      </p:sp>
      <p:graphicFrame>
        <p:nvGraphicFramePr>
          <p:cNvPr id="6173" name="Object 29"/>
          <p:cNvGraphicFramePr>
            <a:graphicFrameLocks noChangeAspect="1"/>
          </p:cNvGraphicFramePr>
          <p:nvPr/>
        </p:nvGraphicFramePr>
        <p:xfrm>
          <a:off x="3733800" y="2574925"/>
          <a:ext cx="533400" cy="1249363"/>
        </p:xfrm>
        <a:graphic>
          <a:graphicData uri="http://schemas.openxmlformats.org/presentationml/2006/ole">
            <p:oleObj spid="_x0000_s4100" name="Equation" r:id="rId6" imgW="152334" imgH="393529" progId="Equation.3">
              <p:embed/>
            </p:oleObj>
          </a:graphicData>
        </a:graphic>
      </p:graphicFrame>
      <p:sp>
        <p:nvSpPr>
          <p:cNvPr id="6174" name="Line 30"/>
          <p:cNvSpPr>
            <a:spLocks noChangeShapeType="1"/>
          </p:cNvSpPr>
          <p:nvPr/>
        </p:nvSpPr>
        <p:spPr bwMode="auto">
          <a:xfrm>
            <a:off x="4800600" y="3200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4191000" y="2819400"/>
            <a:ext cx="45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=</a:t>
            </a: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5867400" y="2803525"/>
            <a:ext cx="45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=</a:t>
            </a:r>
          </a:p>
        </p:txBody>
      </p:sp>
      <p:graphicFrame>
        <p:nvGraphicFramePr>
          <p:cNvPr id="6177" name="Object 33"/>
          <p:cNvGraphicFramePr>
            <a:graphicFrameLocks noChangeAspect="1"/>
          </p:cNvGraphicFramePr>
          <p:nvPr/>
        </p:nvGraphicFramePr>
        <p:xfrm>
          <a:off x="6324600" y="2590800"/>
          <a:ext cx="473075" cy="1219200"/>
        </p:xfrm>
        <a:graphic>
          <a:graphicData uri="http://schemas.openxmlformats.org/presentationml/2006/ole">
            <p:oleObj spid="_x0000_s4101" name="Equation" r:id="rId7" imgW="152334" imgH="393529" progId="Equation.3">
              <p:embed/>
            </p:oleObj>
          </a:graphicData>
        </a:graphic>
      </p:graphicFrame>
      <p:sp>
        <p:nvSpPr>
          <p:cNvPr id="6178" name="Rectangle 34"/>
          <p:cNvSpPr>
            <a:spLocks noChangeArrowheads="1"/>
          </p:cNvSpPr>
          <p:nvPr/>
        </p:nvSpPr>
        <p:spPr bwMode="auto">
          <a:xfrm>
            <a:off x="152400" y="4191000"/>
            <a:ext cx="8839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6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Vậy quy </a:t>
            </a:r>
            <a:r>
              <a:rPr lang="vi-VN" sz="36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đ</a:t>
            </a:r>
            <a:r>
              <a:rPr lang="en-US" sz="36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ồng mẫu số các phân số        và</a:t>
            </a:r>
            <a:r>
              <a:rPr lang="en-US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</a:t>
            </a:r>
          </a:p>
        </p:txBody>
      </p:sp>
      <p:graphicFrame>
        <p:nvGraphicFramePr>
          <p:cNvPr id="6179" name="Object 35"/>
          <p:cNvGraphicFramePr>
            <a:graphicFrameLocks noChangeAspect="1"/>
          </p:cNvGraphicFramePr>
          <p:nvPr/>
        </p:nvGraphicFramePr>
        <p:xfrm>
          <a:off x="6858000" y="4038600"/>
          <a:ext cx="409575" cy="1060450"/>
        </p:xfrm>
        <a:graphic>
          <a:graphicData uri="http://schemas.openxmlformats.org/presentationml/2006/ole">
            <p:oleObj spid="_x0000_s4102" name="Equation" r:id="rId8" imgW="152334" imgH="393529" progId="Equation.3">
              <p:embed/>
            </p:oleObj>
          </a:graphicData>
        </a:graphic>
      </p:graphicFrame>
      <p:graphicFrame>
        <p:nvGraphicFramePr>
          <p:cNvPr id="6180" name="Object 36"/>
          <p:cNvGraphicFramePr>
            <a:graphicFrameLocks noChangeAspect="1"/>
          </p:cNvGraphicFramePr>
          <p:nvPr/>
        </p:nvGraphicFramePr>
        <p:xfrm>
          <a:off x="8153400" y="4038600"/>
          <a:ext cx="423863" cy="1096963"/>
        </p:xfrm>
        <a:graphic>
          <a:graphicData uri="http://schemas.openxmlformats.org/presentationml/2006/ole">
            <p:oleObj spid="_x0000_s4103" name="Equation" r:id="rId9" imgW="152334" imgH="393529" progId="Equation.3">
              <p:embed/>
            </p:oleObj>
          </a:graphicData>
        </a:graphic>
      </p:graphicFrame>
      <p:sp>
        <p:nvSpPr>
          <p:cNvPr id="6181" name="Text Box 37"/>
          <p:cNvSpPr txBox="1">
            <a:spLocks noChangeArrowheads="1"/>
          </p:cNvSpPr>
          <p:nvPr/>
        </p:nvSpPr>
        <p:spPr bwMode="auto">
          <a:xfrm>
            <a:off x="838200" y="5470525"/>
            <a:ext cx="2209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Ta </a:t>
            </a:r>
            <a:r>
              <a:rPr lang="vi-VN" sz="4000"/>
              <a:t>đư</a:t>
            </a:r>
            <a:r>
              <a:rPr lang="en-US" sz="4000"/>
              <a:t>ợc:</a:t>
            </a:r>
          </a:p>
        </p:txBody>
      </p:sp>
      <p:graphicFrame>
        <p:nvGraphicFramePr>
          <p:cNvPr id="6182" name="Object 38"/>
          <p:cNvGraphicFramePr>
            <a:graphicFrameLocks noChangeAspect="1"/>
          </p:cNvGraphicFramePr>
          <p:nvPr/>
        </p:nvGraphicFramePr>
        <p:xfrm>
          <a:off x="2943225" y="5257800"/>
          <a:ext cx="409575" cy="1219200"/>
        </p:xfrm>
        <a:graphic>
          <a:graphicData uri="http://schemas.openxmlformats.org/presentationml/2006/ole">
            <p:oleObj spid="_x0000_s4104" name="Equation" r:id="rId10" imgW="152334" imgH="393529" progId="Equation.3">
              <p:embed/>
            </p:oleObj>
          </a:graphicData>
        </a:graphic>
      </p:graphicFrame>
      <p:graphicFrame>
        <p:nvGraphicFramePr>
          <p:cNvPr id="6183" name="Object 39"/>
          <p:cNvGraphicFramePr>
            <a:graphicFrameLocks noChangeAspect="1"/>
          </p:cNvGraphicFramePr>
          <p:nvPr/>
        </p:nvGraphicFramePr>
        <p:xfrm>
          <a:off x="4343400" y="5257800"/>
          <a:ext cx="473075" cy="1219200"/>
        </p:xfrm>
        <a:graphic>
          <a:graphicData uri="http://schemas.openxmlformats.org/presentationml/2006/ole">
            <p:oleObj spid="_x0000_s4105" name="Equation" r:id="rId11" imgW="152334" imgH="393529" progId="Equation.3">
              <p:embed/>
            </p:oleObj>
          </a:graphicData>
        </a:graphic>
      </p:graphicFrame>
      <p:sp>
        <p:nvSpPr>
          <p:cNvPr id="6184" name="Rectangle 40"/>
          <p:cNvSpPr>
            <a:spLocks noChangeArrowheads="1"/>
          </p:cNvSpPr>
          <p:nvPr/>
        </p:nvSpPr>
        <p:spPr bwMode="auto">
          <a:xfrm>
            <a:off x="3560763" y="5592763"/>
            <a:ext cx="62706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và</a:t>
            </a:r>
          </a:p>
        </p:txBody>
      </p:sp>
    </p:spTree>
  </p:cSld>
  <p:clrMapOvr>
    <a:masterClrMapping/>
  </p:clrMapOvr>
  <p:transition spd="slow">
    <p:wheel spokes="8"/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  <p:bldP spid="6168" grpId="0"/>
      <p:bldP spid="6170" grpId="0"/>
      <p:bldP spid="6171" grpId="0"/>
      <p:bldP spid="6172" grpId="0"/>
      <p:bldP spid="6174" grpId="0" animBg="1"/>
      <p:bldP spid="6175" grpId="0"/>
      <p:bldP spid="6176" grpId="0"/>
      <p:bldP spid="6178" grpId="0"/>
      <p:bldP spid="6181" grpId="0"/>
      <p:bldP spid="618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99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92" name="Object 12"/>
          <p:cNvGraphicFramePr>
            <a:graphicFrameLocks noChangeAspect="1"/>
          </p:cNvGraphicFramePr>
          <p:nvPr/>
        </p:nvGraphicFramePr>
        <p:xfrm>
          <a:off x="1143000" y="1447800"/>
          <a:ext cx="592138" cy="1143000"/>
        </p:xfrm>
        <a:graphic>
          <a:graphicData uri="http://schemas.openxmlformats.org/presentationml/2006/ole">
            <p:oleObj spid="_x0000_s5122" name="Equation" r:id="rId4" imgW="203112" imgH="393529" progId="Equation.3">
              <p:embed/>
            </p:oleObj>
          </a:graphicData>
        </a:graphic>
      </p:graphicFrame>
      <p:graphicFrame>
        <p:nvGraphicFramePr>
          <p:cNvPr id="20493" name="Object 13"/>
          <p:cNvGraphicFramePr>
            <a:graphicFrameLocks noChangeAspect="1"/>
          </p:cNvGraphicFramePr>
          <p:nvPr/>
        </p:nvGraphicFramePr>
        <p:xfrm>
          <a:off x="2476500" y="1371600"/>
          <a:ext cx="633413" cy="1265238"/>
        </p:xfrm>
        <a:graphic>
          <a:graphicData uri="http://schemas.openxmlformats.org/presentationml/2006/ole">
            <p:oleObj spid="_x0000_s5123" name="Equation" r:id="rId5" imgW="228501" imgH="393529" progId="Equation.3">
              <p:embed/>
            </p:oleObj>
          </a:graphicData>
        </a:graphic>
      </p:graphicFrame>
      <p:graphicFrame>
        <p:nvGraphicFramePr>
          <p:cNvPr id="20494" name="Object 14"/>
          <p:cNvGraphicFramePr>
            <a:graphicFrameLocks noChangeAspect="1"/>
          </p:cNvGraphicFramePr>
          <p:nvPr/>
        </p:nvGraphicFramePr>
        <p:xfrm>
          <a:off x="5892800" y="1295400"/>
          <a:ext cx="665163" cy="1219200"/>
        </p:xfrm>
        <a:graphic>
          <a:graphicData uri="http://schemas.openxmlformats.org/presentationml/2006/ole">
            <p:oleObj spid="_x0000_s5124" name="Equation" r:id="rId6" imgW="228501" imgH="393529" progId="Equation.3">
              <p:embed/>
            </p:oleObj>
          </a:graphicData>
        </a:graphic>
      </p:graphicFrame>
      <p:graphicFrame>
        <p:nvGraphicFramePr>
          <p:cNvPr id="20495" name="Object 15"/>
          <p:cNvGraphicFramePr>
            <a:graphicFrameLocks noChangeAspect="1"/>
          </p:cNvGraphicFramePr>
          <p:nvPr/>
        </p:nvGraphicFramePr>
        <p:xfrm>
          <a:off x="7221538" y="1295400"/>
          <a:ext cx="627062" cy="1219200"/>
        </p:xfrm>
        <a:graphic>
          <a:graphicData uri="http://schemas.openxmlformats.org/presentationml/2006/ole">
            <p:oleObj spid="_x0000_s5125" name="Equation" r:id="rId7" imgW="215713" imgH="393359" progId="Equation.3">
              <p:embed/>
            </p:oleObj>
          </a:graphicData>
        </a:graphic>
      </p:graphicFrame>
      <p:graphicFrame>
        <p:nvGraphicFramePr>
          <p:cNvPr id="20496" name="Object 16"/>
          <p:cNvGraphicFramePr>
            <a:graphicFrameLocks noChangeAspect="1"/>
          </p:cNvGraphicFramePr>
          <p:nvPr/>
        </p:nvGraphicFramePr>
        <p:xfrm>
          <a:off x="1522413" y="2667000"/>
          <a:ext cx="2820987" cy="1066800"/>
        </p:xfrm>
        <a:graphic>
          <a:graphicData uri="http://schemas.openxmlformats.org/presentationml/2006/ole">
            <p:oleObj spid="_x0000_s5126" name="Equation" r:id="rId8" imgW="1066337" imgH="393529" progId="Equation.3">
              <p:embed/>
            </p:oleObj>
          </a:graphicData>
        </a:graphic>
      </p:graphicFrame>
      <p:graphicFrame>
        <p:nvGraphicFramePr>
          <p:cNvPr id="20497" name="Object 17"/>
          <p:cNvGraphicFramePr>
            <a:graphicFrameLocks noChangeAspect="1"/>
          </p:cNvGraphicFramePr>
          <p:nvPr/>
        </p:nvGraphicFramePr>
        <p:xfrm>
          <a:off x="5861050" y="2573338"/>
          <a:ext cx="3054350" cy="1112837"/>
        </p:xfrm>
        <a:graphic>
          <a:graphicData uri="http://schemas.openxmlformats.org/presentationml/2006/ole">
            <p:oleObj spid="_x0000_s5127" name="Equation" r:id="rId9" imgW="1079032" imgH="393529" progId="Equation.3">
              <p:embed/>
            </p:oleObj>
          </a:graphicData>
        </a:graphic>
      </p:graphicFrame>
      <p:sp>
        <p:nvSpPr>
          <p:cNvPr id="20514" name="Line 34"/>
          <p:cNvSpPr>
            <a:spLocks noChangeShapeType="1"/>
          </p:cNvSpPr>
          <p:nvPr/>
        </p:nvSpPr>
        <p:spPr bwMode="auto">
          <a:xfrm>
            <a:off x="4495800" y="685800"/>
            <a:ext cx="0" cy="579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5" name="Line 35"/>
          <p:cNvSpPr>
            <a:spLocks noChangeShapeType="1"/>
          </p:cNvSpPr>
          <p:nvPr/>
        </p:nvSpPr>
        <p:spPr bwMode="auto">
          <a:xfrm flipH="1">
            <a:off x="0" y="1371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6" name="Rectangle 36"/>
          <p:cNvSpPr>
            <a:spLocks noChangeArrowheads="1"/>
          </p:cNvSpPr>
          <p:nvPr/>
        </p:nvSpPr>
        <p:spPr bwMode="auto">
          <a:xfrm>
            <a:off x="152400" y="-76200"/>
            <a:ext cx="2057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* Bài 2:</a:t>
            </a: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20518" name="Rectangle 38"/>
          <p:cNvSpPr>
            <a:spLocks noChangeArrowheads="1"/>
          </p:cNvSpPr>
          <p:nvPr/>
        </p:nvSpPr>
        <p:spPr bwMode="auto">
          <a:xfrm>
            <a:off x="2209800" y="-76200"/>
            <a:ext cx="6858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6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Quy </a:t>
            </a:r>
            <a:r>
              <a:rPr lang="vi-VN" sz="36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36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ồng mẫu số các phân số:</a:t>
            </a:r>
            <a:endParaRPr lang="en-US" sz="28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20523" name="Rectangle 43"/>
          <p:cNvSpPr>
            <a:spLocks noChangeArrowheads="1"/>
          </p:cNvSpPr>
          <p:nvPr/>
        </p:nvSpPr>
        <p:spPr bwMode="auto">
          <a:xfrm>
            <a:off x="6477000" y="1447800"/>
            <a:ext cx="914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40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và</a:t>
            </a:r>
            <a:endParaRPr lang="en-US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20524" name="Rectangle 44"/>
          <p:cNvSpPr>
            <a:spLocks noChangeArrowheads="1"/>
          </p:cNvSpPr>
          <p:nvPr/>
        </p:nvSpPr>
        <p:spPr bwMode="auto">
          <a:xfrm>
            <a:off x="1676400" y="1524000"/>
            <a:ext cx="103981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40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và</a:t>
            </a:r>
            <a:endParaRPr lang="en-US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20525" name="Text Box 45"/>
          <p:cNvSpPr txBox="1">
            <a:spLocks noChangeArrowheads="1"/>
          </p:cNvSpPr>
          <p:nvPr/>
        </p:nvSpPr>
        <p:spPr bwMode="auto">
          <a:xfrm>
            <a:off x="76200" y="2743200"/>
            <a:ext cx="1905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Ta có:</a:t>
            </a:r>
          </a:p>
        </p:txBody>
      </p:sp>
      <p:sp>
        <p:nvSpPr>
          <p:cNvPr id="20526" name="Rectangle 46"/>
          <p:cNvSpPr>
            <a:spLocks noChangeArrowheads="1"/>
          </p:cNvSpPr>
          <p:nvPr/>
        </p:nvSpPr>
        <p:spPr bwMode="auto">
          <a:xfrm>
            <a:off x="0" y="3810000"/>
            <a:ext cx="495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Vậy quy </a:t>
            </a:r>
            <a:r>
              <a:rPr lang="vi-VN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đ</a:t>
            </a: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ồng mẫu số các phân số</a:t>
            </a:r>
            <a:endParaRPr lang="en-US" sz="2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20527" name="Text Box 47"/>
          <p:cNvSpPr txBox="1">
            <a:spLocks noChangeArrowheads="1"/>
          </p:cNvSpPr>
          <p:nvPr/>
        </p:nvSpPr>
        <p:spPr bwMode="auto">
          <a:xfrm>
            <a:off x="0" y="5715000"/>
            <a:ext cx="2895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Ta </a:t>
            </a:r>
            <a:r>
              <a:rPr lang="vi-VN" sz="3600"/>
              <a:t>đư</a:t>
            </a:r>
            <a:r>
              <a:rPr lang="en-US" sz="3600"/>
              <a:t>ợc:</a:t>
            </a:r>
          </a:p>
        </p:txBody>
      </p:sp>
      <p:sp>
        <p:nvSpPr>
          <p:cNvPr id="20528" name="Rectangle 48"/>
          <p:cNvSpPr>
            <a:spLocks noChangeArrowheads="1"/>
          </p:cNvSpPr>
          <p:nvPr/>
        </p:nvSpPr>
        <p:spPr bwMode="auto">
          <a:xfrm>
            <a:off x="2895600" y="5837238"/>
            <a:ext cx="5651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và</a:t>
            </a:r>
          </a:p>
        </p:txBody>
      </p:sp>
      <p:graphicFrame>
        <p:nvGraphicFramePr>
          <p:cNvPr id="20529" name="Object 49"/>
          <p:cNvGraphicFramePr>
            <a:graphicFrameLocks noChangeAspect="1"/>
          </p:cNvGraphicFramePr>
          <p:nvPr/>
        </p:nvGraphicFramePr>
        <p:xfrm>
          <a:off x="1981200" y="4267200"/>
          <a:ext cx="533400" cy="1066800"/>
        </p:xfrm>
        <a:graphic>
          <a:graphicData uri="http://schemas.openxmlformats.org/presentationml/2006/ole">
            <p:oleObj spid="_x0000_s5128" name="Equation" r:id="rId10" imgW="203112" imgH="393529" progId="Equation.3">
              <p:embed/>
            </p:oleObj>
          </a:graphicData>
        </a:graphic>
      </p:graphicFrame>
      <p:graphicFrame>
        <p:nvGraphicFramePr>
          <p:cNvPr id="20530" name="Object 50"/>
          <p:cNvGraphicFramePr>
            <a:graphicFrameLocks noChangeAspect="1"/>
          </p:cNvGraphicFramePr>
          <p:nvPr/>
        </p:nvGraphicFramePr>
        <p:xfrm>
          <a:off x="3467100" y="4267200"/>
          <a:ext cx="571500" cy="1066800"/>
        </p:xfrm>
        <a:graphic>
          <a:graphicData uri="http://schemas.openxmlformats.org/presentationml/2006/ole">
            <p:oleObj spid="_x0000_s5129" name="Equation" r:id="rId11" imgW="228501" imgH="393529" progId="Equation.3">
              <p:embed/>
            </p:oleObj>
          </a:graphicData>
        </a:graphic>
      </p:graphicFrame>
      <p:sp>
        <p:nvSpPr>
          <p:cNvPr id="20531" name="Rectangle 51"/>
          <p:cNvSpPr>
            <a:spLocks noChangeArrowheads="1"/>
          </p:cNvSpPr>
          <p:nvPr/>
        </p:nvSpPr>
        <p:spPr bwMode="auto">
          <a:xfrm>
            <a:off x="2590800" y="4419600"/>
            <a:ext cx="914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6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và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graphicFrame>
        <p:nvGraphicFramePr>
          <p:cNvPr id="20537" name="Object 57"/>
          <p:cNvGraphicFramePr>
            <a:graphicFrameLocks noChangeAspect="1"/>
          </p:cNvGraphicFramePr>
          <p:nvPr>
            <p:ph sz="quarter" idx="2"/>
          </p:nvPr>
        </p:nvGraphicFramePr>
        <p:xfrm>
          <a:off x="2133600" y="5638800"/>
          <a:ext cx="660400" cy="990600"/>
        </p:xfrm>
        <a:graphic>
          <a:graphicData uri="http://schemas.openxmlformats.org/presentationml/2006/ole">
            <p:oleObj spid="_x0000_s5130" name="Equation" r:id="rId12" imgW="165028" imgH="228501" progId="Equation.3">
              <p:embed/>
            </p:oleObj>
          </a:graphicData>
        </a:graphic>
      </p:graphicFrame>
      <p:graphicFrame>
        <p:nvGraphicFramePr>
          <p:cNvPr id="20540" name="Object 60"/>
          <p:cNvGraphicFramePr>
            <a:graphicFrameLocks noChangeAspect="1"/>
          </p:cNvGraphicFramePr>
          <p:nvPr>
            <p:ph sz="quarter" idx="3"/>
          </p:nvPr>
        </p:nvGraphicFramePr>
        <p:xfrm>
          <a:off x="3505200" y="5638800"/>
          <a:ext cx="685800" cy="990600"/>
        </p:xfrm>
        <a:graphic>
          <a:graphicData uri="http://schemas.openxmlformats.org/presentationml/2006/ole">
            <p:oleObj spid="_x0000_s5131" name="Equation" r:id="rId13" imgW="228501" imgH="393529" progId="Equation.3">
              <p:embed/>
            </p:oleObj>
          </a:graphicData>
        </a:graphic>
      </p:graphicFrame>
      <p:sp>
        <p:nvSpPr>
          <p:cNvPr id="20544" name="Text Box 64"/>
          <p:cNvSpPr txBox="1">
            <a:spLocks noChangeArrowheads="1"/>
          </p:cNvSpPr>
          <p:nvPr/>
        </p:nvSpPr>
        <p:spPr bwMode="auto">
          <a:xfrm>
            <a:off x="4572000" y="2752725"/>
            <a:ext cx="1905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Ta có:</a:t>
            </a:r>
          </a:p>
        </p:txBody>
      </p:sp>
      <p:sp>
        <p:nvSpPr>
          <p:cNvPr id="20547" name="Rectangle 67"/>
          <p:cNvSpPr>
            <a:spLocks noChangeArrowheads="1"/>
          </p:cNvSpPr>
          <p:nvPr/>
        </p:nvSpPr>
        <p:spPr bwMode="auto">
          <a:xfrm>
            <a:off x="4572000" y="3810000"/>
            <a:ext cx="495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Vậy quy </a:t>
            </a:r>
            <a:r>
              <a:rPr lang="vi-VN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đ</a:t>
            </a: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ồng mẫu số các phân số</a:t>
            </a:r>
            <a:endParaRPr lang="en-US" sz="2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20548" name="Rectangle 68"/>
          <p:cNvSpPr>
            <a:spLocks noChangeArrowheads="1"/>
          </p:cNvSpPr>
          <p:nvPr/>
        </p:nvSpPr>
        <p:spPr bwMode="auto">
          <a:xfrm>
            <a:off x="7467600" y="5837238"/>
            <a:ext cx="5651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và</a:t>
            </a:r>
          </a:p>
        </p:txBody>
      </p:sp>
      <p:graphicFrame>
        <p:nvGraphicFramePr>
          <p:cNvPr id="20549" name="Object 69"/>
          <p:cNvGraphicFramePr>
            <a:graphicFrameLocks noChangeAspect="1"/>
          </p:cNvGraphicFramePr>
          <p:nvPr/>
        </p:nvGraphicFramePr>
        <p:xfrm>
          <a:off x="6519863" y="4267200"/>
          <a:ext cx="600075" cy="1066800"/>
        </p:xfrm>
        <a:graphic>
          <a:graphicData uri="http://schemas.openxmlformats.org/presentationml/2006/ole">
            <p:oleObj spid="_x0000_s5132" name="Equation" r:id="rId14" imgW="228501" imgH="393529" progId="Equation.3">
              <p:embed/>
            </p:oleObj>
          </a:graphicData>
        </a:graphic>
      </p:graphicFrame>
      <p:graphicFrame>
        <p:nvGraphicFramePr>
          <p:cNvPr id="20550" name="Object 70"/>
          <p:cNvGraphicFramePr>
            <a:graphicFrameLocks noChangeAspect="1"/>
          </p:cNvGraphicFramePr>
          <p:nvPr/>
        </p:nvGraphicFramePr>
        <p:xfrm>
          <a:off x="8054975" y="4267200"/>
          <a:ext cx="539750" cy="1066800"/>
        </p:xfrm>
        <a:graphic>
          <a:graphicData uri="http://schemas.openxmlformats.org/presentationml/2006/ole">
            <p:oleObj spid="_x0000_s5133" name="Equation" r:id="rId15" imgW="215713" imgH="393359" progId="Equation.3">
              <p:embed/>
            </p:oleObj>
          </a:graphicData>
        </a:graphic>
      </p:graphicFrame>
      <p:sp>
        <p:nvSpPr>
          <p:cNvPr id="20551" name="Rectangle 71"/>
          <p:cNvSpPr>
            <a:spLocks noChangeArrowheads="1"/>
          </p:cNvSpPr>
          <p:nvPr/>
        </p:nvSpPr>
        <p:spPr bwMode="auto">
          <a:xfrm>
            <a:off x="7162800" y="4419600"/>
            <a:ext cx="914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6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và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graphicFrame>
        <p:nvGraphicFramePr>
          <p:cNvPr id="20552" name="Object 72"/>
          <p:cNvGraphicFramePr>
            <a:graphicFrameLocks noChangeAspect="1"/>
          </p:cNvGraphicFramePr>
          <p:nvPr/>
        </p:nvGraphicFramePr>
        <p:xfrm>
          <a:off x="6705600" y="5638800"/>
          <a:ext cx="660400" cy="990600"/>
        </p:xfrm>
        <a:graphic>
          <a:graphicData uri="http://schemas.openxmlformats.org/presentationml/2006/ole">
            <p:oleObj spid="_x0000_s5134" name="Equation" r:id="rId16" imgW="165028" imgH="228501" progId="Equation.3">
              <p:embed/>
            </p:oleObj>
          </a:graphicData>
        </a:graphic>
      </p:graphicFrame>
      <p:graphicFrame>
        <p:nvGraphicFramePr>
          <p:cNvPr id="20553" name="Object 73"/>
          <p:cNvGraphicFramePr>
            <a:graphicFrameLocks noChangeAspect="1"/>
          </p:cNvGraphicFramePr>
          <p:nvPr/>
        </p:nvGraphicFramePr>
        <p:xfrm>
          <a:off x="8096250" y="5638800"/>
          <a:ext cx="647700" cy="990600"/>
        </p:xfrm>
        <a:graphic>
          <a:graphicData uri="http://schemas.openxmlformats.org/presentationml/2006/ole">
            <p:oleObj spid="_x0000_s5135" name="Equation" r:id="rId17" imgW="215713" imgH="393359" progId="Equation.3">
              <p:embed/>
            </p:oleObj>
          </a:graphicData>
        </a:graphic>
      </p:graphicFrame>
      <p:sp>
        <p:nvSpPr>
          <p:cNvPr id="20554" name="Text Box 74"/>
          <p:cNvSpPr txBox="1">
            <a:spLocks noChangeArrowheads="1"/>
          </p:cNvSpPr>
          <p:nvPr/>
        </p:nvSpPr>
        <p:spPr bwMode="auto">
          <a:xfrm>
            <a:off x="4495800" y="5791200"/>
            <a:ext cx="2895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Ta </a:t>
            </a:r>
            <a:r>
              <a:rPr lang="vi-VN" sz="3600"/>
              <a:t>đư</a:t>
            </a:r>
            <a:r>
              <a:rPr lang="en-US" sz="3600"/>
              <a:t>ợc:</a:t>
            </a:r>
          </a:p>
        </p:txBody>
      </p:sp>
      <p:sp>
        <p:nvSpPr>
          <p:cNvPr id="20555" name="Rectangle 75"/>
          <p:cNvSpPr>
            <a:spLocks noChangeArrowheads="1"/>
          </p:cNvSpPr>
          <p:nvPr/>
        </p:nvSpPr>
        <p:spPr bwMode="auto">
          <a:xfrm>
            <a:off x="5867400" y="685800"/>
            <a:ext cx="2133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Nhóm: 3</a:t>
            </a:r>
            <a:endParaRPr lang="en-US" sz="20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20556" name="Rectangle 76"/>
          <p:cNvSpPr>
            <a:spLocks noChangeArrowheads="1"/>
          </p:cNvSpPr>
          <p:nvPr/>
        </p:nvSpPr>
        <p:spPr bwMode="auto">
          <a:xfrm>
            <a:off x="990600" y="685800"/>
            <a:ext cx="2971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Nhóm: 1 + 2</a:t>
            </a:r>
            <a:endParaRPr lang="en-US" sz="20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20557" name="Line 77"/>
          <p:cNvSpPr>
            <a:spLocks noChangeShapeType="1"/>
          </p:cNvSpPr>
          <p:nvPr/>
        </p:nvSpPr>
        <p:spPr bwMode="auto">
          <a:xfrm flipH="1">
            <a:off x="0" y="685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wheel spokes="8"/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05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900" decel="100000" fill="hold"/>
                                        <p:tgtEl>
                                          <p:spTgt spid="20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900" decel="100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800" decel="1000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800" decel="100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800" decel="100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800" decel="100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800" decel="100000"/>
                                        <p:tgtEl>
                                          <p:spTgt spid="205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800" decel="100000" fill="hold"/>
                                        <p:tgtEl>
                                          <p:spTgt spid="205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800" decel="100000" fill="hold"/>
                                        <p:tgtEl>
                                          <p:spTgt spid="20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800" decel="100000" fill="hold"/>
                                        <p:tgtEl>
                                          <p:spTgt spid="20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800" decel="1000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800" decel="100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800" decel="100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800" decel="100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0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0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20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20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20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20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0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20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20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20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0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0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20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20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20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20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20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20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20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20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20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20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20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20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20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20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20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20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20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20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20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20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20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20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20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20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20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20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20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20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20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20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20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20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20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4" grpId="0" animBg="1"/>
      <p:bldP spid="20515" grpId="0" animBg="1"/>
      <p:bldP spid="20516" grpId="0"/>
      <p:bldP spid="20518" grpId="0"/>
      <p:bldP spid="20523" grpId="0"/>
      <p:bldP spid="20524" grpId="0"/>
      <p:bldP spid="20525" grpId="0"/>
      <p:bldP spid="20526" grpId="0"/>
      <p:bldP spid="20527" grpId="0"/>
      <p:bldP spid="20528" grpId="0"/>
      <p:bldP spid="20531" grpId="0"/>
      <p:bldP spid="20544" grpId="0"/>
      <p:bldP spid="20547" grpId="0"/>
      <p:bldP spid="20548" grpId="0"/>
      <p:bldP spid="20551" grpId="0"/>
      <p:bldP spid="20554" grpId="0"/>
      <p:bldP spid="20555" grpId="0"/>
      <p:bldP spid="20556" grpId="0"/>
      <p:bldP spid="205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66FF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457200"/>
            <a:ext cx="8458200" cy="68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36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 Bài 3: Quy </a:t>
            </a:r>
            <a:r>
              <a:rPr lang="vi-VN" sz="36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đ</a:t>
            </a:r>
            <a:r>
              <a:rPr lang="en-US" sz="36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ồng mẫu số các phân số: </a:t>
            </a:r>
            <a:endParaRPr lang="en-US" sz="80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8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</a:t>
            </a:r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>
            <p:ph sz="quarter" idx="2"/>
          </p:nvPr>
        </p:nvGraphicFramePr>
        <p:xfrm>
          <a:off x="1417638" y="1447800"/>
          <a:ext cx="736600" cy="1524000"/>
        </p:xfrm>
        <a:graphic>
          <a:graphicData uri="http://schemas.openxmlformats.org/presentationml/2006/ole">
            <p:oleObj spid="_x0000_s6146" name="Equation" r:id="rId4" imgW="152334" imgH="393529" progId="Equation.3">
              <p:embed/>
            </p:oleObj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2879725" y="1447800"/>
          <a:ext cx="777875" cy="1503363"/>
        </p:xfrm>
        <a:graphic>
          <a:graphicData uri="http://schemas.openxmlformats.org/presentationml/2006/ole">
            <p:oleObj spid="_x0000_s6147" name="Equation" r:id="rId5" imgW="203112" imgH="393529" progId="Equation.3">
              <p:embed/>
            </p:oleObj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1555750" y="3425825"/>
          <a:ext cx="676275" cy="1527175"/>
        </p:xfrm>
        <a:graphic>
          <a:graphicData uri="http://schemas.openxmlformats.org/presentationml/2006/ole">
            <p:oleObj spid="_x0000_s6148" name="Equation" r:id="rId6" imgW="139639" imgH="393529" progId="Equation.3">
              <p:embed/>
            </p:oleObj>
          </a:graphicData>
        </a:graphic>
      </p:graphicFrame>
      <p:graphicFrame>
        <p:nvGraphicFramePr>
          <p:cNvPr id="7179" name="Object 11"/>
          <p:cNvGraphicFramePr>
            <a:graphicFrameLocks noChangeAspect="1"/>
          </p:cNvGraphicFramePr>
          <p:nvPr/>
        </p:nvGraphicFramePr>
        <p:xfrm>
          <a:off x="2782888" y="3425825"/>
          <a:ext cx="1103312" cy="1524000"/>
        </p:xfrm>
        <a:graphic>
          <a:graphicData uri="http://schemas.openxmlformats.org/presentationml/2006/ole">
            <p:oleObj spid="_x0000_s6149" name="Equation" r:id="rId7" imgW="228501" imgH="393529" progId="Equation.3">
              <p:embed/>
            </p:oleObj>
          </a:graphicData>
        </a:graphic>
      </p:graphicFrame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898525" y="1968500"/>
            <a:ext cx="60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a) </a:t>
            </a:r>
            <a:r>
              <a:rPr lang="en-US" sz="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    </a:t>
            </a:r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2193925" y="1905000"/>
            <a:ext cx="60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36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và     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36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36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                    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              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    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8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8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8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              </a:t>
            </a:r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838200" y="4022725"/>
            <a:ext cx="609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b)</a:t>
            </a:r>
            <a:r>
              <a:rPr lang="en-US" sz="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         </a:t>
            </a: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2214563" y="3922713"/>
            <a:ext cx="60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36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và     </a:t>
            </a:r>
            <a:endParaRPr lang="en-US" sz="8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8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8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              </a:t>
            </a:r>
          </a:p>
        </p:txBody>
      </p:sp>
    </p:spTree>
  </p:cSld>
  <p:clrMapOvr>
    <a:masterClrMapping/>
  </p:clrMapOvr>
  <p:transition spd="slow">
    <p:wheel spokes="8"/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/>
      <p:bldP spid="7183" grpId="0"/>
      <p:bldP spid="7184" grpId="0"/>
      <p:bldP spid="7185" grpId="0"/>
      <p:bldP spid="718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393</Words>
  <Application>Microsoft Office PowerPoint</Application>
  <PresentationFormat>On-screen Show (4:3)</PresentationFormat>
  <Paragraphs>81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Default Design</vt:lpstr>
      <vt:lpstr>CorelDRAW 12.0 Graphic</vt:lpstr>
      <vt:lpstr>Microsoft Equation 3.0</vt:lpstr>
      <vt:lpstr>Slide 1</vt:lpstr>
      <vt:lpstr>Slide 2</vt:lpstr>
      <vt:lpstr>Slide 3</vt:lpstr>
      <vt:lpstr>Slide 4</vt:lpstr>
      <vt:lpstr>Slide 5</vt:lpstr>
      <vt:lpstr>Luyện tập</vt:lpstr>
      <vt:lpstr>Slide 7</vt:lpstr>
      <vt:lpstr>Slide 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40</cp:revision>
  <dcterms:created xsi:type="dcterms:W3CDTF">2008-02-12T22:04:37Z</dcterms:created>
  <dcterms:modified xsi:type="dcterms:W3CDTF">2016-06-30T02:14:23Z</dcterms:modified>
</cp:coreProperties>
</file>